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80" r:id="rId4"/>
    <p:sldId id="281" r:id="rId5"/>
    <p:sldId id="259" r:id="rId6"/>
    <p:sldId id="276" r:id="rId7"/>
    <p:sldId id="279" r:id="rId8"/>
    <p:sldId id="277" r:id="rId9"/>
    <p:sldId id="278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291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110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9303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pic" idx="13"/>
          </p:nvPr>
        </p:nvSpPr>
        <p:spPr>
          <a:xfrm>
            <a:off x="1333500" y="2375297"/>
            <a:ext cx="9525000" cy="3741539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70" name="Shape 70"/>
          <p:cNvSpPr>
            <a:spLocks noGrp="1"/>
          </p:cNvSpPr>
          <p:nvPr>
            <p:ph type="title"/>
          </p:nvPr>
        </p:nvSpPr>
        <p:spPr>
          <a:xfrm>
            <a:off x="1309688" y="535781"/>
            <a:ext cx="9584531" cy="1518047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71" name="Shape 7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5358715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521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878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927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877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614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148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560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852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28EEE-BFFC-4690-905A-551E90ABEBCF}" type="datetimeFigureOut">
              <a:rPr lang="en-US" smtClean="0"/>
              <a:t>3/15/2017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482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8191" r="27842"/>
          <a:stretch/>
        </p:blipFill>
        <p:spPr>
          <a:xfrm>
            <a:off x="-71006" y="0"/>
            <a:ext cx="3467101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34145" y="277090"/>
            <a:ext cx="9254836" cy="2262781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solidFill>
                  <a:schemeClr val="bg1"/>
                </a:solidFill>
              </a:rPr>
              <a:t>LA CLOCHETTE</a:t>
            </a:r>
            <a:br>
              <a:rPr lang="en-US" sz="9600" b="1" dirty="0" smtClean="0">
                <a:solidFill>
                  <a:schemeClr val="bg1"/>
                </a:solidFill>
              </a:rPr>
            </a:br>
            <a:r>
              <a:rPr lang="en-US" sz="4000" b="1" dirty="0" smtClean="0">
                <a:solidFill>
                  <a:schemeClr val="bg1"/>
                </a:solidFill>
              </a:rPr>
              <a:t>Unscramble each sentence: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57552" y="2816961"/>
            <a:ext cx="8977312" cy="1126283"/>
          </a:xfrm>
        </p:spPr>
        <p:txBody>
          <a:bodyPr>
            <a:no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AutoNum type="arabicPeriod"/>
            </a:pPr>
            <a:r>
              <a:rPr lang="fr-FR" sz="3200" b="1" dirty="0">
                <a:solidFill>
                  <a:schemeClr val="bg1"/>
                </a:solidFill>
              </a:rPr>
              <a:t> a besoin de / Denver / chiens / nourriture / pour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AutoNum type="arabicPeriod"/>
            </a:pPr>
            <a:r>
              <a:rPr lang="fr-FR" sz="3200" b="1" dirty="0">
                <a:solidFill>
                  <a:schemeClr val="bg1"/>
                </a:solidFill>
              </a:rPr>
              <a:t> n’a pas / céréales / Denver / besoin de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AutoNum type="arabicPeriod"/>
            </a:pPr>
            <a:r>
              <a:rPr lang="fr-FR" sz="3200" b="1" dirty="0" smtClean="0">
                <a:solidFill>
                  <a:schemeClr val="bg1"/>
                </a:solidFill>
              </a:rPr>
              <a:t>ai </a:t>
            </a:r>
            <a:r>
              <a:rPr lang="fr-FR" sz="3200" b="1" dirty="0">
                <a:solidFill>
                  <a:schemeClr val="bg1"/>
                </a:solidFill>
              </a:rPr>
              <a:t>/ j’ / </a:t>
            </a:r>
            <a:r>
              <a:rPr lang="fr-FR" sz="3200" b="1" dirty="0" smtClean="0">
                <a:solidFill>
                  <a:schemeClr val="bg1"/>
                </a:solidFill>
              </a:rPr>
              <a:t>dormir</a:t>
            </a:r>
            <a:r>
              <a:rPr lang="fr-FR" sz="3200" b="1" dirty="0">
                <a:solidFill>
                  <a:schemeClr val="bg1"/>
                </a:solidFill>
              </a:rPr>
              <a:t>/ besoin de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AutoNum type="arabicPeriod"/>
            </a:pPr>
            <a:r>
              <a:rPr lang="fr-FR" sz="3200" b="1" dirty="0" smtClean="0">
                <a:solidFill>
                  <a:schemeClr val="bg1"/>
                </a:solidFill>
              </a:rPr>
              <a:t>besoin </a:t>
            </a:r>
            <a:r>
              <a:rPr lang="fr-FR" sz="3200" b="1" dirty="0">
                <a:solidFill>
                  <a:schemeClr val="bg1"/>
                </a:solidFill>
              </a:rPr>
              <a:t>de / </a:t>
            </a:r>
            <a:r>
              <a:rPr lang="fr-FR" sz="3200" b="1" dirty="0" smtClean="0">
                <a:solidFill>
                  <a:schemeClr val="bg1"/>
                </a:solidFill>
              </a:rPr>
              <a:t>ai / </a:t>
            </a:r>
            <a:r>
              <a:rPr lang="fr-FR" sz="3200" b="1" dirty="0">
                <a:solidFill>
                  <a:schemeClr val="bg1"/>
                </a:solidFill>
              </a:rPr>
              <a:t>je / </a:t>
            </a:r>
            <a:r>
              <a:rPr lang="fr-FR" sz="3200" b="1" dirty="0" smtClean="0">
                <a:solidFill>
                  <a:schemeClr val="bg1"/>
                </a:solidFill>
              </a:rPr>
              <a:t>pas / </a:t>
            </a:r>
            <a:r>
              <a:rPr lang="fr-FR" sz="3200" b="1" dirty="0">
                <a:solidFill>
                  <a:schemeClr val="bg1"/>
                </a:solidFill>
              </a:rPr>
              <a:t>n’ / </a:t>
            </a:r>
            <a:r>
              <a:rPr lang="fr-FR" sz="3200" b="1" dirty="0" smtClean="0">
                <a:solidFill>
                  <a:schemeClr val="bg1"/>
                </a:solidFill>
              </a:rPr>
              <a:t>papier</a:t>
            </a:r>
          </a:p>
        </p:txBody>
      </p:sp>
    </p:spTree>
    <p:extLst>
      <p:ext uri="{BB962C8B-B14F-4D97-AF65-F5344CB8AC3E}">
        <p14:creationId xmlns:p14="http://schemas.microsoft.com/office/powerpoint/2010/main" val="323615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14650" y="-269191"/>
            <a:ext cx="9545782" cy="1575955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solidFill>
                  <a:schemeClr val="bg1"/>
                </a:solidFill>
              </a:rPr>
              <a:t>NO ENGLISH!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07898" y="1037572"/>
            <a:ext cx="8969829" cy="1126283"/>
          </a:xfrm>
        </p:spPr>
        <p:txBody>
          <a:bodyPr>
            <a:noAutofit/>
          </a:bodyPr>
          <a:lstStyle/>
          <a:p>
            <a:pPr>
              <a:lnSpc>
                <a:spcPts val="5200"/>
              </a:lnSpc>
            </a:pPr>
            <a:r>
              <a:rPr lang="fr-FR" sz="4400" dirty="0" smtClean="0">
                <a:solidFill>
                  <a:schemeClr val="bg1"/>
                </a:solidFill>
              </a:rPr>
              <a:t>Quand est-ce que tu veux faire la fête?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8191" r="27842"/>
          <a:stretch/>
        </p:blipFill>
        <p:spPr>
          <a:xfrm>
            <a:off x="-71006" y="0"/>
            <a:ext cx="3467101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2182" t="3091" r="4182" b="6000"/>
          <a:stretch/>
        </p:blipFill>
        <p:spPr>
          <a:xfrm>
            <a:off x="4467721" y="1872688"/>
            <a:ext cx="6650181" cy="484236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29463" y="5957888"/>
            <a:ext cx="3871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FIN DE MP3</a:t>
            </a:r>
            <a:endParaRPr lang="en-US" sz="2800" b="1" dirty="0">
              <a:solidFill>
                <a:srgbClr val="FF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8943975" y="5800725"/>
            <a:ext cx="471488" cy="3000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462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200" y="-318655"/>
            <a:ext cx="9545782" cy="2262781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solidFill>
                  <a:schemeClr val="bg1"/>
                </a:solidFill>
              </a:rPr>
              <a:t>NO ENGLISH!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0" y="2041108"/>
            <a:ext cx="9088582" cy="1126283"/>
          </a:xfrm>
        </p:spPr>
        <p:txBody>
          <a:bodyPr>
            <a:noAutofit/>
          </a:bodyPr>
          <a:lstStyle/>
          <a:p>
            <a:pPr>
              <a:lnSpc>
                <a:spcPts val="5200"/>
              </a:lnSpc>
            </a:pPr>
            <a:r>
              <a:rPr lang="fr-FR" sz="6000" dirty="0" smtClean="0">
                <a:solidFill>
                  <a:schemeClr val="bg1"/>
                </a:solidFill>
              </a:rPr>
              <a:t>Qu’est-ce que tu veux manger à la fête?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8191" r="27842"/>
          <a:stretch/>
        </p:blipFill>
        <p:spPr>
          <a:xfrm>
            <a:off x="-71006" y="0"/>
            <a:ext cx="34671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8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200" y="-318655"/>
            <a:ext cx="9545782" cy="2262781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solidFill>
                  <a:schemeClr val="bg1"/>
                </a:solidFill>
              </a:rPr>
              <a:t>NO ENGLISH!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55422" y="2083971"/>
            <a:ext cx="8574232" cy="1126283"/>
          </a:xfrm>
        </p:spPr>
        <p:txBody>
          <a:bodyPr>
            <a:noAutofit/>
          </a:bodyPr>
          <a:lstStyle/>
          <a:p>
            <a:pPr>
              <a:lnSpc>
                <a:spcPts val="5200"/>
              </a:lnSpc>
            </a:pPr>
            <a:r>
              <a:rPr lang="fr-FR" sz="6000" dirty="0" smtClean="0">
                <a:solidFill>
                  <a:schemeClr val="bg1"/>
                </a:solidFill>
              </a:rPr>
              <a:t>Qu’est-ce que tu veux faire à la fête? (des activités)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8191" r="27842"/>
          <a:stretch/>
        </p:blipFill>
        <p:spPr>
          <a:xfrm>
            <a:off x="-71006" y="0"/>
            <a:ext cx="34671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88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09370" y="-318655"/>
            <a:ext cx="9879611" cy="2262781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solidFill>
                  <a:schemeClr val="bg1"/>
                </a:solidFill>
              </a:rPr>
              <a:t>Je </a:t>
            </a:r>
            <a:r>
              <a:rPr lang="en-US" sz="9600" b="1" dirty="0" err="1" smtClean="0">
                <a:solidFill>
                  <a:schemeClr val="bg1"/>
                </a:solidFill>
              </a:rPr>
              <a:t>veux</a:t>
            </a:r>
            <a:r>
              <a:rPr lang="en-US" sz="9600" b="1" dirty="0" smtClean="0">
                <a:solidFill>
                  <a:schemeClr val="bg1"/>
                </a:solidFill>
              </a:rPr>
              <a:t>, par </a:t>
            </a:r>
            <a:r>
              <a:rPr lang="en-US" sz="9600" b="1" dirty="0" err="1" smtClean="0">
                <a:solidFill>
                  <a:schemeClr val="bg1"/>
                </a:solidFill>
              </a:rPr>
              <a:t>Zaz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56000" y="2567580"/>
            <a:ext cx="8137237" cy="1126283"/>
          </a:xfrm>
        </p:spPr>
        <p:txBody>
          <a:bodyPr>
            <a:noAutofit/>
          </a:bodyPr>
          <a:lstStyle/>
          <a:p>
            <a:pPr marL="571500" indent="-571500" algn="just">
              <a:lnSpc>
                <a:spcPts val="5200"/>
              </a:lnSpc>
              <a:buFont typeface="Arial" panose="020B0604020202020204" pitchFamily="34" charset="0"/>
              <a:buChar char="•"/>
            </a:pPr>
            <a:r>
              <a:rPr lang="fr-FR" sz="6000" dirty="0" err="1" smtClean="0">
                <a:solidFill>
                  <a:schemeClr val="bg1"/>
                </a:solidFill>
              </a:rPr>
              <a:t>When</a:t>
            </a:r>
            <a:r>
              <a:rPr lang="fr-FR" sz="6000" dirty="0" smtClean="0">
                <a:solidFill>
                  <a:schemeClr val="bg1"/>
                </a:solidFill>
              </a:rPr>
              <a:t> the music stops, </a:t>
            </a:r>
            <a:r>
              <a:rPr lang="fr-FR" sz="6000" dirty="0" err="1" smtClean="0">
                <a:solidFill>
                  <a:schemeClr val="bg1"/>
                </a:solidFill>
              </a:rPr>
              <a:t>predict</a:t>
            </a:r>
            <a:r>
              <a:rPr lang="fr-FR" sz="6000" dirty="0" smtClean="0">
                <a:solidFill>
                  <a:schemeClr val="bg1"/>
                </a:solidFill>
              </a:rPr>
              <a:t> </a:t>
            </a:r>
            <a:r>
              <a:rPr lang="fr-FR" sz="6000" dirty="0" err="1" smtClean="0">
                <a:solidFill>
                  <a:schemeClr val="bg1"/>
                </a:solidFill>
              </a:rPr>
              <a:t>which</a:t>
            </a:r>
            <a:r>
              <a:rPr lang="fr-FR" sz="6000" dirty="0" smtClean="0">
                <a:solidFill>
                  <a:schemeClr val="bg1"/>
                </a:solidFill>
              </a:rPr>
              <a:t> </a:t>
            </a:r>
            <a:r>
              <a:rPr lang="fr-FR" sz="6000" dirty="0" err="1" smtClean="0">
                <a:solidFill>
                  <a:schemeClr val="bg1"/>
                </a:solidFill>
              </a:rPr>
              <a:t>word</a:t>
            </a:r>
            <a:r>
              <a:rPr lang="fr-FR" sz="6000" dirty="0" smtClean="0">
                <a:solidFill>
                  <a:schemeClr val="bg1"/>
                </a:solidFill>
              </a:rPr>
              <a:t> </a:t>
            </a:r>
            <a:r>
              <a:rPr lang="fr-FR" sz="6000" dirty="0" err="1" smtClean="0">
                <a:solidFill>
                  <a:schemeClr val="bg1"/>
                </a:solidFill>
              </a:rPr>
              <a:t>should</a:t>
            </a:r>
            <a:r>
              <a:rPr lang="fr-FR" sz="6000" dirty="0" smtClean="0">
                <a:solidFill>
                  <a:schemeClr val="bg1"/>
                </a:solidFill>
              </a:rPr>
              <a:t> come </a:t>
            </a:r>
            <a:r>
              <a:rPr lang="fr-FR" sz="6000" dirty="0" err="1" smtClean="0">
                <a:solidFill>
                  <a:schemeClr val="bg1"/>
                </a:solidFill>
              </a:rPr>
              <a:t>next</a:t>
            </a:r>
            <a:endParaRPr lang="fr-FR" sz="6000" dirty="0" smtClean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8191" r="27842"/>
          <a:stretch/>
        </p:blipFill>
        <p:spPr>
          <a:xfrm>
            <a:off x="-71006" y="0"/>
            <a:ext cx="34671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06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7000"/>
            </a:lvl1pPr>
          </a:lstStyle>
          <a:p>
            <a:pPr algn="ctr"/>
            <a:r>
              <a:rPr lang="en-US" sz="6000" b="1" dirty="0" smtClean="0"/>
              <a:t>RAPELLE (RECALL)</a:t>
            </a:r>
            <a:endParaRPr lang="en-US" sz="5400" b="1" dirty="0"/>
          </a:p>
        </p:txBody>
      </p:sp>
      <p:sp>
        <p:nvSpPr>
          <p:cNvPr id="5" name="Shape 172"/>
          <p:cNvSpPr txBox="1">
            <a:spLocks/>
          </p:cNvSpPr>
          <p:nvPr/>
        </p:nvSpPr>
        <p:spPr>
          <a:xfrm>
            <a:off x="1102736" y="3099630"/>
            <a:ext cx="10398702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/>
            <a:r>
              <a:rPr lang="fr-FR" sz="5062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5 minutes, </a:t>
            </a:r>
            <a:r>
              <a:rPr lang="fr-FR" sz="5062" b="1" cap="none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write</a:t>
            </a:r>
            <a:r>
              <a:rPr lang="fr-FR" sz="5062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as </a:t>
            </a:r>
            <a:r>
              <a:rPr lang="fr-FR" sz="5062" b="1" cap="none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much</a:t>
            </a:r>
            <a:r>
              <a:rPr lang="fr-FR" sz="5062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as </a:t>
            </a:r>
            <a:r>
              <a:rPr lang="fr-FR" sz="5062" b="1" cap="none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fr-FR" sz="5062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5062" b="1" cap="none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  <a:r>
              <a:rPr lang="fr-FR" sz="5062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about Taylor</a:t>
            </a:r>
            <a:endParaRPr lang="fr-FR" sz="5062" b="1" cap="none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07637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7000"/>
            </a:lvl1pPr>
          </a:lstStyle>
          <a:p>
            <a:pPr algn="ctr"/>
            <a:r>
              <a:rPr lang="en-US" sz="6000" b="1" dirty="0" smtClean="0"/>
              <a:t>METTEZ EN ANGLAIS</a:t>
            </a:r>
            <a:endParaRPr lang="en-US" sz="5400" b="1" dirty="0"/>
          </a:p>
        </p:txBody>
      </p:sp>
      <p:sp>
        <p:nvSpPr>
          <p:cNvPr id="5" name="Shape 172"/>
          <p:cNvSpPr txBox="1">
            <a:spLocks/>
          </p:cNvSpPr>
          <p:nvPr/>
        </p:nvSpPr>
        <p:spPr>
          <a:xfrm>
            <a:off x="1309688" y="3346414"/>
            <a:ext cx="9584531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/>
            <a:r>
              <a:rPr lang="fr-FR" sz="5062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 jour, Taylor va au restaurant avec ses amies, mais Taylor ne peut pas lire le menu.  Tout le monde rit et  Taylor se sent très triste.</a:t>
            </a:r>
            <a:endParaRPr lang="fr-FR" sz="5062" b="1" cap="none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0861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7000"/>
            </a:lvl1pPr>
          </a:lstStyle>
          <a:p>
            <a:pPr algn="ctr"/>
            <a:r>
              <a:rPr lang="en-US" sz="6000" b="1" dirty="0" smtClean="0"/>
              <a:t>METTEZ EN ANGLAIS</a:t>
            </a:r>
            <a:endParaRPr lang="en-US" sz="5400" b="1" dirty="0"/>
          </a:p>
        </p:txBody>
      </p:sp>
      <p:sp>
        <p:nvSpPr>
          <p:cNvPr id="5" name="Shape 172"/>
          <p:cNvSpPr txBox="1">
            <a:spLocks/>
          </p:cNvSpPr>
          <p:nvPr/>
        </p:nvSpPr>
        <p:spPr>
          <a:xfrm>
            <a:off x="1309688" y="3637359"/>
            <a:ext cx="9584531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/>
            <a:r>
              <a:rPr lang="fr-FR" sz="5062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Taylor va aux toilettes et elle pleure beaucoup.  </a:t>
            </a:r>
          </a:p>
          <a:p>
            <a:pPr algn="just" hangingPunct="1"/>
            <a:endParaRPr lang="fr-FR" sz="5062" b="1" cap="none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hangingPunct="1"/>
            <a:endParaRPr lang="fr-FR" sz="5062" b="1" cap="none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hangingPunct="1"/>
            <a:r>
              <a:rPr lang="fr-FR" sz="5062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À ce moment, Taylor décide qu’elle veut apprendre à lire!</a:t>
            </a:r>
            <a:endParaRPr lang="fr-FR" sz="5062" b="1" cap="none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0859" y1="52734" x2="30859" y2="52734"/>
                        <a14:foregroundMark x1="68359" y1="54297" x2="68359" y2="54297"/>
                        <a14:foregroundMark x1="31250" y1="57813" x2="25391" y2="49609"/>
                        <a14:foregroundMark x1="68359" y1="59766" x2="80078" y2="3320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2545" y="3513642"/>
            <a:ext cx="1641764" cy="1641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3899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7000"/>
            </a:lvl1pPr>
          </a:lstStyle>
          <a:p>
            <a:r>
              <a:rPr lang="en-US" sz="3375" b="1" dirty="0"/>
              <a:t>Story creation:</a:t>
            </a:r>
            <a:br>
              <a:rPr lang="en-US" sz="3375" b="1" dirty="0"/>
            </a:br>
            <a:r>
              <a:rPr lang="en-US" sz="3375" b="1" dirty="0"/>
              <a:t>Write one sentence for each phrase below</a:t>
            </a:r>
            <a:endParaRPr lang="en-US" sz="2812" b="1" dirty="0"/>
          </a:p>
        </p:txBody>
      </p:sp>
      <p:sp>
        <p:nvSpPr>
          <p:cNvPr id="5" name="Shape 172"/>
          <p:cNvSpPr txBox="1">
            <a:spLocks/>
          </p:cNvSpPr>
          <p:nvPr/>
        </p:nvSpPr>
        <p:spPr>
          <a:xfrm>
            <a:off x="2651373" y="3573499"/>
            <a:ext cx="790297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>
              <a:lnSpc>
                <a:spcPct val="150000"/>
              </a:lnSpc>
            </a:pPr>
            <a:r>
              <a:rPr lang="fr-FR" sz="4219" b="1" cap="none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va</a:t>
            </a:r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fr-FR" sz="4219" b="1" cap="none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goes</a:t>
            </a:r>
            <a:endParaRPr lang="fr-FR" sz="4219" b="1" cap="none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hangingPunct="1">
              <a:lnSpc>
                <a:spcPct val="150000"/>
              </a:lnSpc>
            </a:pPr>
            <a:r>
              <a:rPr lang="fr-FR" sz="4219" b="1" cap="none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rit</a:t>
            </a:r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fr-FR" sz="4219" b="1" cap="none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laughs</a:t>
            </a:r>
            <a:endParaRPr lang="fr-FR" sz="4219" b="1" cap="none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hangingPunct="1">
              <a:lnSpc>
                <a:spcPct val="150000"/>
              </a:lnSpc>
            </a:pPr>
            <a:r>
              <a:rPr lang="fr-FR" sz="4219" b="1" cap="none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besoin</a:t>
            </a:r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fr-FR" sz="4219" b="1" cap="none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needs</a:t>
            </a:r>
            <a:endParaRPr lang="fr-FR" sz="4219" b="1" cap="none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hangingPunct="1">
              <a:lnSpc>
                <a:spcPct val="150000"/>
              </a:lnSpc>
            </a:pPr>
            <a:r>
              <a:rPr lang="fr-FR" sz="4219" b="1" cap="none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peut</a:t>
            </a:r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fr-FR" sz="4219" b="1" cap="none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fr-FR" sz="4219" b="1" cap="none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able to</a:t>
            </a:r>
          </a:p>
          <a:p>
            <a:pPr algn="l" hangingPunct="1"/>
            <a:r>
              <a:rPr lang="fr-FR" sz="4219" b="1" cap="none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sait</a:t>
            </a:r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fr-FR" sz="4219" b="1" cap="none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knows</a:t>
            </a:r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812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(a </a:t>
            </a:r>
            <a:r>
              <a:rPr lang="fr-FR" sz="2812" b="1" cap="none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fact</a:t>
            </a:r>
            <a:r>
              <a:rPr lang="fr-FR" sz="2812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or how to do </a:t>
            </a:r>
            <a:r>
              <a:rPr lang="fr-FR" sz="2812" b="1" cap="none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something</a:t>
            </a:r>
            <a:r>
              <a:rPr lang="fr-FR" sz="2812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fr-FR" sz="4219" b="1" cap="none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8118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1208</TotalTime>
  <Words>200</Words>
  <Application>Microsoft Office PowerPoint</Application>
  <PresentationFormat>Widescreen</PresentationFormat>
  <Paragraphs>29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Futura Condensed</vt:lpstr>
      <vt:lpstr>Office Theme</vt:lpstr>
      <vt:lpstr>LA CLOCHETTE Unscramble each sentence:</vt:lpstr>
      <vt:lpstr>NO ENGLISH!</vt:lpstr>
      <vt:lpstr>NO ENGLISH!</vt:lpstr>
      <vt:lpstr>NO ENGLISH!</vt:lpstr>
      <vt:lpstr>Je veux, par Zaz</vt:lpstr>
      <vt:lpstr>RAPELLE (RECALL)</vt:lpstr>
      <vt:lpstr>METTEZ EN ANGLAIS</vt:lpstr>
      <vt:lpstr>METTEZ EN ANGLAIS</vt:lpstr>
      <vt:lpstr>Story creation: Write one sentence for each phrase below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Discuss with a partner and just write the answer, no need to copy the whole sentence </dc:title>
  <dc:creator>Danielle Berndt</dc:creator>
  <cp:lastModifiedBy>Danielle Berndt</cp:lastModifiedBy>
  <cp:revision>8</cp:revision>
  <dcterms:created xsi:type="dcterms:W3CDTF">2017-03-14T11:09:48Z</dcterms:created>
  <dcterms:modified xsi:type="dcterms:W3CDTF">2017-03-15T11:44:39Z</dcterms:modified>
</cp:coreProperties>
</file>